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13"/>
  </p:notesMasterIdLst>
  <p:handoutMasterIdLst>
    <p:handoutMasterId r:id="rId14"/>
  </p:handoutMasterIdLst>
  <p:sldIdLst>
    <p:sldId id="283" r:id="rId3"/>
    <p:sldId id="278" r:id="rId4"/>
    <p:sldId id="264" r:id="rId5"/>
    <p:sldId id="265" r:id="rId6"/>
    <p:sldId id="272" r:id="rId7"/>
    <p:sldId id="274" r:id="rId8"/>
    <p:sldId id="284" r:id="rId9"/>
    <p:sldId id="263" r:id="rId10"/>
    <p:sldId id="275" r:id="rId11"/>
    <p:sldId id="273" r:id="rId12"/>
  </p:sldIdLst>
  <p:sldSz cx="12192000" cy="6858000"/>
  <p:notesSz cx="7053263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6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1746"/>
    <a:srgbClr val="024CA6"/>
    <a:srgbClr val="000000"/>
    <a:srgbClr val="FFFFFF"/>
    <a:srgbClr val="438086"/>
    <a:srgbClr val="292A45"/>
    <a:srgbClr val="006600"/>
    <a:srgbClr val="336600"/>
    <a:srgbClr val="66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2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104" y="96"/>
      </p:cViewPr>
      <p:guideLst>
        <p:guide orient="horz" pos="2184"/>
        <p:guide pos="36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27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AF974DAB-7A2F-46DB-8FFD-630D0A888026}" type="datetimeFigureOut">
              <a:rPr lang="en-CA" smtClean="0"/>
              <a:t>2018-11-03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33521CB3-8DD3-487E-B8B9-87103AF104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8334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54BB899-5662-4998-8EB6-E9882FD92C0B}" type="datetimeFigureOut">
              <a:rPr lang="zh-CN" altLang="en-US"/>
              <a:pPr>
                <a:defRPr/>
              </a:pPr>
              <a:t>2018/11/3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698500"/>
            <a:ext cx="62055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  <a:endParaRPr lang="zh-CN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EF3867E-3B6C-4588-8456-2186522D0CF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32472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698500"/>
            <a:ext cx="6205537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zh-CN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59666" indent="-292179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68718" indent="-233744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36205" indent="-233744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03692" indent="-233744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2FAA862-3A4F-41C1-AC57-B8FF4D9B2DC5}" type="slidenum">
              <a:rPr lang="zh-CN" altLang="en-US">
                <a:latin typeface="Calibri" panose="020F0502020204030204" pitchFamily="34" charset="0"/>
              </a:rPr>
              <a:pPr/>
              <a:t>1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308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698500"/>
            <a:ext cx="6205537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zh-CN" smtClean="0"/>
          </a:p>
        </p:txBody>
      </p:sp>
      <p:sp>
        <p:nvSpPr>
          <p:cNvPr id="13316" name="Slide Number Placeholder 3"/>
          <p:cNvSpPr txBox="1">
            <a:spLocks noGrp="1"/>
          </p:cNvSpPr>
          <p:nvPr/>
        </p:nvSpPr>
        <p:spPr bwMode="auto">
          <a:xfrm>
            <a:off x="3995217" y="8842029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F617D5B4-C4B1-4FC7-A943-D677D5D8AE91}" type="slidenum">
              <a:rPr lang="zh-CN" altLang="en-US" sz="1200">
                <a:latin typeface="Calibri" panose="020F0502020204030204" pitchFamily="34" charset="0"/>
              </a:rPr>
              <a:pPr algn="r" eaLnBrk="1" hangingPunct="1"/>
              <a:t>3</a:t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101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698500"/>
            <a:ext cx="6205537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zh-CN" smtClean="0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995217" y="8842029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36D05BBD-8D18-493B-BD38-DF347FD37491}" type="slidenum">
              <a:rPr lang="zh-CN" altLang="en-US" sz="1200">
                <a:latin typeface="Calibri" panose="020F0502020204030204" pitchFamily="34" charset="0"/>
              </a:rPr>
              <a:pPr algn="r" eaLnBrk="1" hangingPunct="1"/>
              <a:t>4</a:t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9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698500"/>
            <a:ext cx="6205537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zh-CN" smtClean="0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995217" y="8842029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CA7B93B7-1B6A-4769-ACBD-3BDC48DDDD3D}" type="slidenum">
              <a:rPr lang="zh-CN" altLang="en-US" sz="1200">
                <a:latin typeface="Calibri" panose="020F0502020204030204" pitchFamily="34" charset="0"/>
              </a:rPr>
              <a:pPr algn="r" eaLnBrk="1" hangingPunct="1"/>
              <a:t>8</a:t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878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92946"/>
            <a:ext cx="10972800" cy="860550"/>
          </a:xfrm>
        </p:spPr>
        <p:txBody>
          <a:bodyPr anchor="ctr">
            <a:noAutofit/>
          </a:bodyPr>
          <a:lstStyle>
            <a:lvl1pPr>
              <a:defRPr sz="4800" b="1">
                <a:solidFill>
                  <a:srgbClr val="024CA6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914400" indent="-804863">
              <a:spcBef>
                <a:spcPts val="300"/>
              </a:spcBef>
              <a:buClr>
                <a:schemeClr val="tx1">
                  <a:lumMod val="85000"/>
                  <a:lumOff val="15000"/>
                </a:schemeClr>
              </a:buClr>
              <a:defRPr sz="3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1371600" indent="-457200">
              <a:spcBef>
                <a:spcPts val="300"/>
              </a:spcBef>
              <a:buClr>
                <a:schemeClr val="tx1">
                  <a:lumMod val="85000"/>
                  <a:lumOff val="15000"/>
                </a:schemeClr>
              </a:buClr>
              <a:buSzPct val="60000"/>
              <a:buFont typeface="Courier New" panose="02070309020205020404" pitchFamily="49" charset="0"/>
              <a:buChar char="o"/>
              <a:defRPr sz="3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371600" indent="-457200">
              <a:spcBef>
                <a:spcPts val="300"/>
              </a:spcBef>
              <a:buClr>
                <a:schemeClr val="tx1"/>
              </a:buClr>
              <a:buFont typeface="+mj-lt"/>
              <a:buAutoNum type="alphaLcParenR"/>
              <a:defRPr sz="3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spcBef>
                <a:spcPts val="1000"/>
              </a:spcBef>
              <a:defRPr sz="3000" b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spcBef>
                <a:spcPts val="1000"/>
              </a:spcBef>
              <a:defRPr sz="3000" b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86575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容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92946"/>
            <a:ext cx="10972800" cy="860550"/>
          </a:xfrm>
        </p:spPr>
        <p:txBody>
          <a:bodyPr anchor="ctr">
            <a:noAutofit/>
          </a:bodyPr>
          <a:lstStyle>
            <a:lvl1pPr>
              <a:defRPr sz="4800" b="1">
                <a:solidFill>
                  <a:srgbClr val="024CA6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9065" y="1984917"/>
            <a:ext cx="5193022" cy="501804"/>
          </a:xfrm>
        </p:spPr>
        <p:txBody>
          <a:bodyPr anchor="ctr"/>
          <a:lstStyle>
            <a:lvl1pPr marL="0" indent="0">
              <a:buNone/>
              <a:defRPr sz="38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heading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639065" y="2520175"/>
            <a:ext cx="5193022" cy="3859058"/>
          </a:xfrm>
        </p:spPr>
        <p:txBody>
          <a:bodyPr/>
          <a:lstStyle>
            <a:lvl1pPr marL="457200" indent="-457200">
              <a:spcBef>
                <a:spcPts val="200"/>
              </a:spcBef>
              <a:buClr>
                <a:schemeClr val="tx1">
                  <a:lumMod val="85000"/>
                  <a:lumOff val="15000"/>
                </a:schemeClr>
              </a:buClr>
              <a:defRPr sz="3800"/>
            </a:lvl1pPr>
            <a:lvl2pPr marL="914400" indent="-457200">
              <a:spcBef>
                <a:spcPts val="200"/>
              </a:spcBef>
              <a:buClr>
                <a:schemeClr val="tx1">
                  <a:lumMod val="85000"/>
                  <a:lumOff val="15000"/>
                </a:schemeClr>
              </a:buClr>
              <a:buSzPct val="60000"/>
              <a:buFont typeface="Courier New" panose="02070309020205020404" pitchFamily="49" charset="0"/>
              <a:buChar char="o"/>
              <a:defRPr sz="38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9717" y="1984917"/>
            <a:ext cx="5486399" cy="501804"/>
          </a:xfrm>
        </p:spPr>
        <p:txBody>
          <a:bodyPr anchor="ctr"/>
          <a:lstStyle>
            <a:lvl1pPr marL="0" indent="0">
              <a:buNone/>
              <a:defRPr sz="38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heading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6099717" y="2520175"/>
            <a:ext cx="5486399" cy="3859058"/>
          </a:xfrm>
        </p:spPr>
        <p:txBody>
          <a:bodyPr/>
          <a:lstStyle>
            <a:lvl1pPr marL="457200" indent="-457200">
              <a:spcBef>
                <a:spcPts val="200"/>
              </a:spcBef>
              <a:buClr>
                <a:schemeClr val="tx1">
                  <a:lumMod val="85000"/>
                  <a:lumOff val="15000"/>
                </a:schemeClr>
              </a:buClr>
              <a:defRPr sz="3800"/>
            </a:lvl1pPr>
            <a:lvl2pPr marL="914400" indent="-457200">
              <a:spcBef>
                <a:spcPts val="200"/>
              </a:spcBef>
              <a:buClr>
                <a:schemeClr val="tx1">
                  <a:lumMod val="85000"/>
                  <a:lumOff val="15000"/>
                </a:schemeClr>
              </a:buClr>
              <a:buSzPct val="60000"/>
              <a:buFont typeface="Courier New" panose="02070309020205020404" pitchFamily="49" charset="0"/>
              <a:buChar char="o"/>
              <a:defRPr sz="38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2716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经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48112" y="1304925"/>
            <a:ext cx="10348434" cy="4649788"/>
          </a:xfrm>
        </p:spPr>
        <p:txBody>
          <a:bodyPr/>
          <a:lstStyle>
            <a:lvl1pPr marL="0" indent="0">
              <a:buNone/>
              <a:defRPr lang="zh-CN" altLang="en-US" sz="4600" b="1" smtClean="0">
                <a:effectLst/>
              </a:defRPr>
            </a:lvl1pPr>
            <a:lvl2pPr marL="0" indent="0">
              <a:buNone/>
              <a:defRPr sz="4000" b="0"/>
            </a:lvl2pPr>
            <a:lvl3pPr marL="0" indent="0">
              <a:buNone/>
              <a:defRPr sz="4000" b="0"/>
            </a:lvl3pPr>
            <a:lvl4pPr marL="0" indent="0">
              <a:buNone/>
              <a:defRPr sz="4000" b="0"/>
            </a:lvl4pPr>
            <a:lvl5pPr marL="0" indent="0">
              <a:buNone/>
              <a:defRPr sz="4000" b="0"/>
            </a:lvl5pPr>
          </a:lstStyle>
          <a:p>
            <a:pPr lvl="0"/>
            <a:r>
              <a:rPr lang="zh-CN" altLang="en-US" dirty="0" smtClean="0"/>
              <a:t>单击此处</a:t>
            </a:r>
            <a:r>
              <a:rPr lang="zh-CN" altLang="en-US" b="0" dirty="0" smtClean="0">
                <a:solidFill>
                  <a:srgbClr val="000000"/>
                </a:solidFill>
                <a:effectLst/>
              </a:rPr>
              <a:t>加经文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7727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16025" y="1137424"/>
            <a:ext cx="10213975" cy="5018050"/>
          </a:xfrm>
        </p:spPr>
        <p:txBody>
          <a:bodyPr/>
          <a:lstStyle>
            <a:lvl1pPr marL="109537" indent="0">
              <a:buNone/>
              <a:defRPr/>
            </a:lvl1pPr>
          </a:lstStyle>
          <a:p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204681" y="6256066"/>
            <a:ext cx="9121348" cy="323153"/>
          </a:xfrm>
        </p:spPr>
        <p:txBody>
          <a:bodyPr/>
          <a:lstStyle>
            <a:lvl1pPr marL="0" indent="0">
              <a:buNone/>
              <a:defRPr sz="1100" b="0" baseline="0"/>
            </a:lvl1pPr>
            <a:lvl2pPr marL="457200" indent="0">
              <a:buNone/>
              <a:defRPr/>
            </a:lvl2pPr>
            <a:lvl3pPr marL="703263" indent="0">
              <a:buNone/>
              <a:defRPr/>
            </a:lvl3pPr>
            <a:lvl4pPr marL="979488" indent="0">
              <a:buNone/>
              <a:defRPr/>
            </a:lvl4pPr>
            <a:lvl5pPr marL="1206500" indent="0">
              <a:buNone/>
              <a:defRPr sz="1200"/>
            </a:lvl5pPr>
          </a:lstStyle>
          <a:p>
            <a:pPr lvl="0"/>
            <a:r>
              <a:rPr lang="zh-CN" altLang="en-US" dirty="0" smtClean="0"/>
              <a:t>圖片來源</a:t>
            </a:r>
            <a:r>
              <a:rPr lang="en-CA" altLang="zh-CN" dirty="0" smtClean="0"/>
              <a:t>: </a:t>
            </a:r>
            <a:r>
              <a:rPr lang="en-US" dirty="0" smtClean="0"/>
              <a:t>Click to add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5726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思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234461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1408" y="3201889"/>
            <a:ext cx="11332408" cy="2697107"/>
          </a:xfrm>
        </p:spPr>
        <p:txBody>
          <a:bodyPr lIns="91440" rIns="18288">
            <a:noAutofit/>
          </a:bodyPr>
          <a:lstStyle>
            <a:lvl1pPr marL="0" indent="0">
              <a:buNone/>
              <a:defRPr sz="4600" b="1"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0" name="Title 4"/>
          <p:cNvSpPr>
            <a:spLocks noGrp="1"/>
          </p:cNvSpPr>
          <p:nvPr>
            <p:ph type="ctrTitle"/>
          </p:nvPr>
        </p:nvSpPr>
        <p:spPr>
          <a:xfrm>
            <a:off x="609600" y="2476580"/>
            <a:ext cx="11277600" cy="633828"/>
          </a:xfrm>
        </p:spPr>
        <p:txBody>
          <a:bodyPr anchor="ctr"/>
          <a:lstStyle>
            <a:lvl1pPr>
              <a:defRPr sz="5200" b="1">
                <a:solidFill>
                  <a:srgbClr val="C00000"/>
                </a:solidFill>
              </a:defRPr>
            </a:lvl1pPr>
          </a:lstStyle>
          <a:p>
            <a:r>
              <a:rPr lang="en-US" altLang="zh-CN" dirty="0" smtClean="0"/>
              <a:t>Click to edit</a:t>
            </a:r>
            <a:endParaRPr lang="en-CA" alt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2229326"/>
            <a:ext cx="12192000" cy="123582"/>
          </a:xfrm>
          <a:prstGeom prst="rect">
            <a:avLst/>
          </a:prstGeom>
          <a:solidFill>
            <a:schemeClr val="bg1">
              <a:lumMod val="75000"/>
              <a:alpha val="36863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7656576" y="6359541"/>
            <a:ext cx="4115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r" eaLnBrk="1" hangingPunct="1"/>
            <a:r>
              <a:rPr lang="zh-TW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生命樹查經班</a:t>
            </a: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fld id="{DCE7DCA6-A48C-488D-A85A-99C71161E176}" type="slidenum">
              <a:rPr lang="en-CA" altLang="en-US" sz="110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pPr algn="r" eaLnBrk="1" hangingPunct="1"/>
              <a:t>‹#›</a:t>
            </a:fld>
            <a:endParaRPr lang="en-CA" altLang="en-US" sz="1100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Rectangle 22"/>
          <p:cNvSpPr/>
          <p:nvPr userDrawn="1"/>
        </p:nvSpPr>
        <p:spPr>
          <a:xfrm flipV="1">
            <a:off x="0" y="2348642"/>
            <a:ext cx="12192000" cy="64109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69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21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74625" y="134939"/>
            <a:ext cx="11779250" cy="6176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CA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56466" y="6434485"/>
            <a:ext cx="6333544" cy="3231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>
              <a:buNone/>
              <a:defRPr/>
            </a:lvl2pPr>
            <a:lvl3pPr marL="703263" indent="0">
              <a:buNone/>
              <a:defRPr/>
            </a:lvl3pPr>
            <a:lvl4pPr marL="979488" indent="0">
              <a:buNone/>
              <a:defRPr/>
            </a:lvl4pPr>
            <a:lvl5pPr marL="1206500" indent="0">
              <a:buNone/>
              <a:defRPr sz="1200"/>
            </a:lvl5pPr>
          </a:lstStyle>
          <a:p>
            <a:pPr lvl="0"/>
            <a:r>
              <a:rPr lang="zh-CN" altLang="en-US" dirty="0" smtClean="0"/>
              <a:t>圖片來源</a:t>
            </a:r>
            <a:r>
              <a:rPr lang="en-CA" altLang="zh-CN" dirty="0" smtClean="0"/>
              <a:t>: </a:t>
            </a:r>
            <a:r>
              <a:rPr lang="en-US" dirty="0" smtClean="0"/>
              <a:t>Click to add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027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892175"/>
            <a:ext cx="109728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955800"/>
            <a:ext cx="109728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0" y="684214"/>
            <a:ext cx="12192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7656576" y="6359541"/>
            <a:ext cx="4115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r" eaLnBrk="1" hangingPunct="1"/>
            <a:r>
              <a:rPr lang="zh-TW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生命樹查經班</a:t>
            </a: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fld id="{DCE7DCA6-A48C-488D-A85A-99C71161E176}" type="slidenum">
              <a:rPr lang="en-CA" altLang="en-US" sz="110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pPr algn="r" eaLnBrk="1" hangingPunct="1"/>
              <a:t>‹#›</a:t>
            </a:fld>
            <a:endParaRPr lang="en-CA" altLang="en-US" sz="1100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" y="-428"/>
            <a:ext cx="12191972" cy="7033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3" r:id="rId2"/>
    <p:sldLayoutId id="2147483668" r:id="rId3"/>
    <p:sldLayoutId id="2147483672" r:id="rId4"/>
    <p:sldLayoutId id="2147483669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altLang="zh-CN" sz="4800" b="1" kern="1200" dirty="0" smtClean="0">
          <a:solidFill>
            <a:srgbClr val="024CA6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914400" indent="-914400" algn="l" rtl="0" eaLnBrk="0" fontAlgn="base" hangingPunct="0">
        <a:spcBef>
          <a:spcPts val="300"/>
        </a:spcBef>
        <a:spcAft>
          <a:spcPct val="0"/>
        </a:spcAft>
        <a:buClr>
          <a:schemeClr val="tx1">
            <a:lumMod val="85000"/>
            <a:lumOff val="15000"/>
          </a:schemeClr>
        </a:buClr>
        <a:buFont typeface="Georgia" panose="02040502050405020303" pitchFamily="18" charset="0"/>
        <a:buChar char="•"/>
        <a:defRPr lang="en-US" sz="3800" b="1" kern="1200" dirty="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1371600" indent="-457200" algn="l" rtl="0" eaLnBrk="0" fontAlgn="base" hangingPunct="0">
        <a:spcBef>
          <a:spcPts val="300"/>
        </a:spcBef>
        <a:spcAft>
          <a:spcPct val="0"/>
        </a:spcAft>
        <a:buClr>
          <a:schemeClr val="tx1">
            <a:lumMod val="85000"/>
            <a:lumOff val="15000"/>
          </a:schemeClr>
        </a:buClr>
        <a:buSzPct val="60000"/>
        <a:buFont typeface="Courier New" panose="02070309020205020404" pitchFamily="49" charset="0"/>
        <a:buChar char="o"/>
        <a:defRPr lang="en-US" sz="3800" b="1" kern="1200" dirty="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lang="en-US" sz="3000" b="0" kern="1200" dirty="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lang="en-US" sz="3000" b="0" kern="1200" dirty="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lang="en-US" sz="3000" b="0" kern="1200" dirty="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656576" y="6359541"/>
            <a:ext cx="4115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r" eaLnBrk="1" hangingPunct="1"/>
            <a:r>
              <a:rPr lang="zh-TW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生命樹查經班</a:t>
            </a: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fld id="{DCE7DCA6-A48C-488D-A85A-99C71161E176}" type="slidenum">
              <a:rPr lang="en-CA" altLang="en-US" sz="110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pPr algn="r" eaLnBrk="1" hangingPunct="1"/>
              <a:t>‹#›</a:t>
            </a:fld>
            <a:endParaRPr lang="en-CA" altLang="en-US" sz="1100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516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538" y="-153026"/>
            <a:ext cx="12393857" cy="70110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192836" y="1933580"/>
            <a:ext cx="4403557" cy="971549"/>
          </a:xfrm>
          <a:prstGeom prst="rect">
            <a:avLst/>
          </a:prstGeom>
          <a:effectLst>
            <a:outerShdw blurRad="50800" dist="12700" dir="7380000" algn="tl" rotWithShape="0">
              <a:schemeClr val="bg1">
                <a:alpha val="40000"/>
              </a:schemeClr>
            </a:outerShdw>
          </a:effectLst>
        </p:spPr>
        <p:txBody>
          <a:bodyPr vert="horz" lIns="68576" tIns="34288" rIns="68576" bIns="34288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 defTabSz="685783">
              <a:defRPr/>
            </a:pPr>
            <a:r>
              <a:rPr lang="zh-CN" altLang="en-US" sz="7200" dirty="0">
                <a:solidFill>
                  <a:srgbClr val="001746"/>
                </a:solidFill>
              </a:rPr>
              <a:t>出埃及記</a:t>
            </a:r>
            <a:endParaRPr lang="en-CA" sz="7200" dirty="0">
              <a:solidFill>
                <a:srgbClr val="001746"/>
              </a:solidFill>
            </a:endParaRPr>
          </a:p>
        </p:txBody>
      </p:sp>
      <p:sp>
        <p:nvSpPr>
          <p:cNvPr id="9" name="Subtitle 7"/>
          <p:cNvSpPr txBox="1">
            <a:spLocks/>
          </p:cNvSpPr>
          <p:nvPr/>
        </p:nvSpPr>
        <p:spPr bwMode="auto">
          <a:xfrm>
            <a:off x="2277060" y="3083592"/>
            <a:ext cx="7777658" cy="74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4288" rIns="68576" bIns="34288"/>
          <a:lstStyle>
            <a:lvl1pPr marL="365125" indent="-255588" algn="l" rtl="0" fontAlgn="base">
              <a:spcBef>
                <a:spcPts val="300"/>
              </a:spcBef>
              <a:spcAft>
                <a:spcPct val="0"/>
              </a:spcAft>
              <a:buClr>
                <a:srgbClr val="002060"/>
              </a:buClr>
              <a:buFont typeface="Georgia" panose="02040502050405020303" pitchFamily="18" charset="0"/>
              <a:buChar char="•"/>
              <a:defRPr lang="en-US" sz="2500" b="1" kern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657225" indent="-246063" algn="l" rtl="0" fontAlgn="base">
              <a:spcBef>
                <a:spcPts val="300"/>
              </a:spcBef>
              <a:spcAft>
                <a:spcPct val="0"/>
              </a:spcAft>
              <a:buClr>
                <a:srgbClr val="002060"/>
              </a:buClr>
              <a:buFont typeface="Georgia" panose="02040502050405020303" pitchFamily="18" charset="0"/>
              <a:buChar char="–"/>
              <a:defRPr lang="en-US" sz="2500" b="1" kern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922338" indent="-219075" algn="l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lang="en-US" sz="2500" b="1" kern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179513" indent="-200025" algn="l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lang="en-US" sz="2500" b="1" kern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1389063" indent="-182563" algn="l" rtl="0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lang="en-US" sz="2500" b="1" kern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783">
              <a:spcBef>
                <a:spcPts val="0"/>
              </a:spcBef>
              <a:buNone/>
              <a:tabLst>
                <a:tab pos="2171700" algn="l"/>
              </a:tabLst>
              <a:defRPr/>
            </a:pPr>
            <a:r>
              <a:rPr lang="zh-CN" altLang="en-CA" sz="4800" dirty="0" smtClean="0">
                <a:solidFill>
                  <a:srgbClr val="001746"/>
                </a:solidFill>
              </a:rPr>
              <a:t>第</a:t>
            </a:r>
            <a:r>
              <a:rPr lang="zh-CN" altLang="en-US" sz="4800" dirty="0">
                <a:solidFill>
                  <a:srgbClr val="001746"/>
                </a:solidFill>
              </a:rPr>
              <a:t>一</a:t>
            </a:r>
            <a:r>
              <a:rPr lang="zh-CN" altLang="en-CA" sz="4800" dirty="0" smtClean="0">
                <a:solidFill>
                  <a:srgbClr val="001746"/>
                </a:solidFill>
              </a:rPr>
              <a:t>課</a:t>
            </a:r>
            <a:r>
              <a:rPr lang="en-CA" altLang="zh-CN" sz="4800" dirty="0" smtClean="0">
                <a:solidFill>
                  <a:srgbClr val="001746"/>
                </a:solidFill>
              </a:rPr>
              <a:t>	</a:t>
            </a:r>
            <a:r>
              <a:rPr lang="zh-TW" altLang="en-US" sz="4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綜覽</a:t>
            </a:r>
            <a:endParaRPr lang="en-CA" altLang="zh-TW" sz="4800" b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defTabSz="696896">
              <a:spcBef>
                <a:spcPts val="0"/>
              </a:spcBef>
              <a:buNone/>
              <a:tabLst>
                <a:tab pos="2171700" algn="l"/>
              </a:tabLst>
              <a:defRPr/>
            </a:pPr>
            <a:r>
              <a:rPr lang="en-CA" altLang="zh-CN" sz="4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CA" altLang="zh-CN" sz="4800" dirty="0" smtClean="0">
                <a:solidFill>
                  <a:srgbClr val="001746"/>
                </a:solidFill>
              </a:rPr>
              <a:t>(</a:t>
            </a:r>
            <a:r>
              <a:rPr lang="zh-TW" altLang="en-US" sz="4800" dirty="0" smtClean="0">
                <a:solidFill>
                  <a:srgbClr val="001746"/>
                </a:solidFill>
              </a:rPr>
              <a:t>出</a:t>
            </a:r>
            <a:r>
              <a:rPr lang="en-CA" sz="4800" dirty="0" smtClean="0">
                <a:solidFill>
                  <a:srgbClr val="001746"/>
                </a:solidFill>
              </a:rPr>
              <a:t>1:1-10)</a:t>
            </a:r>
            <a:endParaRPr lang="zh-CN" altLang="en-CA" sz="4800" dirty="0" smtClean="0">
              <a:solidFill>
                <a:srgbClr val="001746"/>
              </a:solidFill>
            </a:endParaRPr>
          </a:p>
          <a:p>
            <a:pPr marL="82290" indent="0" defTabSz="685783">
              <a:buNone/>
              <a:defRPr/>
            </a:pPr>
            <a:endParaRPr lang="en-CA" sz="54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8"/>
              <a:ea typeface="Adobe 繁黑體 Std B" pitchFamily="34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05" y="308884"/>
            <a:ext cx="1165826" cy="1733126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9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04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 smtClean="0"/>
              <a:t>來源</a:t>
            </a:r>
            <a:r>
              <a:rPr lang="en-CA" altLang="zh-CN" dirty="0" smtClean="0"/>
              <a:t>: </a:t>
            </a:r>
            <a:r>
              <a:rPr lang="zh-CN" altLang="en-US" dirty="0" smtClean="0"/>
              <a:t>网名</a:t>
            </a:r>
            <a:r>
              <a:rPr lang="en-US" altLang="zh-CN" dirty="0" smtClean="0"/>
              <a:t>,</a:t>
            </a:r>
            <a:r>
              <a:rPr lang="zh-CN" altLang="en-US" dirty="0" smtClean="0"/>
              <a:t>作家姓名或机构名称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957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sz="5200" dirty="0" smtClean="0"/>
              <a:t>順</a:t>
            </a:r>
            <a:r>
              <a:rPr lang="zh-CN" altLang="en-US" sz="5200" dirty="0"/>
              <a:t>命與順從</a:t>
            </a:r>
            <a:endParaRPr lang="en-CA" altLang="zh-TW" sz="5200" dirty="0"/>
          </a:p>
        </p:txBody>
      </p:sp>
      <p:sp>
        <p:nvSpPr>
          <p:cNvPr id="20483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題</a:t>
            </a:r>
            <a:r>
              <a:rPr lang="zh-TW" altLang="en-US" dirty="0"/>
              <a:t>目</a:t>
            </a:r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276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200" dirty="0"/>
              <a:t>分</a:t>
            </a:r>
            <a:r>
              <a:rPr lang="zh-CN" altLang="en-US" sz="5200" dirty="0" smtClean="0"/>
              <a:t>段</a:t>
            </a:r>
            <a:endParaRPr lang="en-CA" altLang="en-US" sz="5200" dirty="0" smtClean="0"/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66787" indent="-857250">
              <a:buFont typeface="+mj-lt"/>
              <a:buAutoNum type="romanUcPeriod"/>
              <a:tabLst>
                <a:tab pos="4511675" algn="l"/>
              </a:tabLst>
            </a:pPr>
            <a:r>
              <a:rPr lang="zh-CN" altLang="en-CA" sz="4600" dirty="0" smtClean="0"/>
              <a:t>属灵的福气 </a:t>
            </a:r>
            <a:r>
              <a:rPr lang="en-CA" altLang="zh-CN" sz="4600" dirty="0" smtClean="0"/>
              <a:t>	</a:t>
            </a:r>
            <a:r>
              <a:rPr lang="zh-TW" altLang="en-US" sz="4600" dirty="0" smtClean="0">
                <a:solidFill>
                  <a:srgbClr val="024CA6"/>
                </a:solidFill>
              </a:rPr>
              <a:t>書卷</a:t>
            </a:r>
            <a:r>
              <a:rPr lang="en-CA" altLang="zh-CN" sz="4600" dirty="0" smtClean="0">
                <a:solidFill>
                  <a:srgbClr val="024CA6"/>
                </a:solidFill>
              </a:rPr>
              <a:t>1:1-14</a:t>
            </a:r>
            <a:endParaRPr lang="zh-CN" altLang="en-CA" sz="4600" dirty="0" smtClean="0">
              <a:solidFill>
                <a:srgbClr val="024CA6"/>
              </a:solidFill>
            </a:endParaRPr>
          </a:p>
          <a:p>
            <a:pPr marL="966787" indent="-857250">
              <a:buFont typeface="+mj-lt"/>
              <a:buAutoNum type="romanUcPeriod"/>
              <a:tabLst>
                <a:tab pos="4511675" algn="l"/>
              </a:tabLst>
            </a:pPr>
            <a:r>
              <a:rPr lang="zh-CN" altLang="en-CA" sz="4600" dirty="0" smtClean="0"/>
              <a:t>属天的祷告</a:t>
            </a:r>
            <a:r>
              <a:rPr lang="en-CA" altLang="zh-CN" sz="4600" dirty="0" smtClean="0"/>
              <a:t>	</a:t>
            </a:r>
            <a:r>
              <a:rPr lang="zh-TW" altLang="en-US" sz="4600" dirty="0" smtClean="0">
                <a:solidFill>
                  <a:srgbClr val="024CA6"/>
                </a:solidFill>
              </a:rPr>
              <a:t>書卷</a:t>
            </a:r>
            <a:r>
              <a:rPr lang="en-CA" altLang="zh-CN" sz="4600" dirty="0" smtClean="0">
                <a:solidFill>
                  <a:srgbClr val="024CA6"/>
                </a:solidFill>
              </a:rPr>
              <a:t>1:15-23</a:t>
            </a:r>
            <a:endParaRPr lang="zh-CN" altLang="en-CA" sz="4600" dirty="0" smtClean="0">
              <a:solidFill>
                <a:srgbClr val="024CA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zh-CN" dirty="0" smtClean="0"/>
              <a:t>I. </a:t>
            </a:r>
            <a:r>
              <a:rPr lang="zh-TW" altLang="en-US" dirty="0"/>
              <a:t>分</a:t>
            </a:r>
            <a:r>
              <a:rPr lang="zh-TW" altLang="en-US" dirty="0" smtClean="0"/>
              <a:t>段标</a:t>
            </a:r>
            <a:r>
              <a:rPr lang="zh-TW" altLang="en-US" dirty="0"/>
              <a:t>題</a:t>
            </a:r>
            <a:r>
              <a:rPr lang="zh-CN" altLang="en-US" dirty="0" smtClean="0"/>
              <a:t>及经文出处</a:t>
            </a:r>
            <a:r>
              <a:rPr lang="zh-CN" altLang="en-CA" dirty="0" smtClean="0"/>
              <a:t>  </a:t>
            </a:r>
            <a:r>
              <a:rPr lang="zh-CN" altLang="en-US" dirty="0" smtClean="0"/>
              <a:t>書卷</a:t>
            </a:r>
            <a:r>
              <a:rPr lang="en-CA" altLang="zh-CN" dirty="0" smtClean="0"/>
              <a:t>1:1-14</a:t>
            </a:r>
            <a:endParaRPr lang="zh-CN" altLang="en-CA" dirty="0"/>
          </a:p>
        </p:txBody>
      </p:sp>
      <p:sp>
        <p:nvSpPr>
          <p:cNvPr id="2253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CA" altLang="zh-CN" dirty="0" smtClean="0"/>
              <a:t>1)	</a:t>
            </a:r>
            <a:r>
              <a:rPr lang="zh-CN" altLang="en-US" dirty="0" smtClean="0">
                <a:solidFill>
                  <a:srgbClr val="C00000"/>
                </a:solidFill>
              </a:rPr>
              <a:t>第一点</a:t>
            </a:r>
            <a:r>
              <a:rPr lang="zh-CN" altLang="en-US" dirty="0" smtClean="0"/>
              <a:t> </a:t>
            </a:r>
            <a:r>
              <a:rPr lang="en-CA" altLang="zh-CN" dirty="0" smtClean="0"/>
              <a:t>(</a:t>
            </a:r>
            <a:r>
              <a:rPr lang="zh-TW" altLang="en-US" dirty="0" smtClean="0"/>
              <a:t>書卷</a:t>
            </a:r>
            <a:r>
              <a:rPr lang="en-CA" altLang="zh-CN" dirty="0" smtClean="0"/>
              <a:t>1:1-8)</a:t>
            </a:r>
            <a:r>
              <a:rPr lang="zh-CN" altLang="en-US" dirty="0" smtClean="0"/>
              <a:t>  </a:t>
            </a:r>
            <a:endParaRPr lang="en-CA" altLang="zh-CN" dirty="0" smtClean="0"/>
          </a:p>
          <a:p>
            <a:r>
              <a:rPr lang="zh-TW" altLang="en-US" dirty="0" smtClean="0"/>
              <a:t>主親自降世</a:t>
            </a:r>
            <a:endParaRPr lang="en-CA" altLang="zh-TW" dirty="0" smtClean="0"/>
          </a:p>
          <a:p>
            <a:pPr lvl="1"/>
            <a:r>
              <a:rPr lang="zh-TW" altLang="en-US" dirty="0" smtClean="0"/>
              <a:t>成就先知的預言</a:t>
            </a:r>
            <a:endParaRPr lang="en-CA" altLang="zh-TW" dirty="0" smtClean="0"/>
          </a:p>
          <a:p>
            <a:pPr lvl="1"/>
            <a:r>
              <a:rPr lang="zh-TW" altLang="en-US" dirty="0"/>
              <a:t>神旨意的奧</a:t>
            </a:r>
            <a:r>
              <a:rPr lang="zh-TW" altLang="en-US" dirty="0" smtClean="0"/>
              <a:t>秘</a:t>
            </a:r>
            <a:endParaRPr lang="en-CA" altLang="zh-TW" dirty="0" smtClean="0"/>
          </a:p>
          <a:p>
            <a:pPr marL="109537" indent="0">
              <a:buNone/>
            </a:pPr>
            <a:r>
              <a:rPr lang="en-CA" altLang="zh-CN" dirty="0" smtClean="0"/>
              <a:t>2) </a:t>
            </a:r>
            <a:r>
              <a:rPr lang="zh-CN" altLang="en-US" dirty="0" smtClean="0">
                <a:solidFill>
                  <a:srgbClr val="C00000"/>
                </a:solidFill>
              </a:rPr>
              <a:t>第二点</a:t>
            </a:r>
            <a:r>
              <a:rPr lang="zh-CN" altLang="en-US" dirty="0" smtClean="0"/>
              <a:t> </a:t>
            </a:r>
            <a:r>
              <a:rPr lang="en-CA" altLang="zh-CN" dirty="0" smtClean="0"/>
              <a:t>(</a:t>
            </a:r>
            <a:r>
              <a:rPr lang="zh-TW" altLang="en-US" dirty="0" smtClean="0"/>
              <a:t>書卷</a:t>
            </a:r>
            <a:r>
              <a:rPr lang="en-CA" altLang="zh-CN" dirty="0" smtClean="0"/>
              <a:t>1:9-12)</a:t>
            </a:r>
          </a:p>
          <a:p>
            <a:pPr lvl="1">
              <a:buClr>
                <a:schemeClr val="tx1"/>
              </a:buClr>
              <a:buSzPct val="100000"/>
              <a:buFont typeface="+mj-lt"/>
              <a:buAutoNum type="alphaLcParenR"/>
            </a:pPr>
            <a:r>
              <a:rPr lang="zh-TW" altLang="en-US" dirty="0"/>
              <a:t>聽從主的話</a:t>
            </a:r>
            <a:r>
              <a:rPr lang="en-US" altLang="zh-TW" dirty="0"/>
              <a:t>,</a:t>
            </a:r>
            <a:r>
              <a:rPr lang="zh-TW" altLang="en-US" dirty="0"/>
              <a:t>悔改歸正</a:t>
            </a:r>
            <a:endParaRPr lang="en-CA" altLang="zh-CN" dirty="0" smtClean="0"/>
          </a:p>
          <a:p>
            <a:pPr lvl="1">
              <a:buClr>
                <a:schemeClr val="tx1"/>
              </a:buClr>
              <a:buSzPct val="100000"/>
              <a:buFont typeface="+mj-lt"/>
              <a:buAutoNum type="alphaLcParenR"/>
            </a:pPr>
            <a:r>
              <a:rPr lang="zh-TW" altLang="en-US" dirty="0"/>
              <a:t>等候耶穌基督的再來</a:t>
            </a:r>
            <a:endParaRPr lang="en-CA" altLang="zh-CN" dirty="0"/>
          </a:p>
          <a:p>
            <a:pPr marL="109537" indent="0"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 smtClean="0"/>
              <a:t>今天</a:t>
            </a:r>
            <a:r>
              <a:rPr lang="en-US" altLang="zh-TW" dirty="0" smtClean="0"/>
              <a:t>,</a:t>
            </a:r>
            <a:r>
              <a:rPr lang="zh-TW" altLang="en-US" dirty="0" smtClean="0"/>
              <a:t>你有靈魂的錨嗎？</a:t>
            </a:r>
          </a:p>
          <a:p>
            <a:r>
              <a:rPr lang="zh-TW" altLang="en-US" dirty="0" smtClean="0"/>
              <a:t>你有平安的福氣嗎？</a:t>
            </a:r>
            <a:endParaRPr lang="zh-CN" altLang="en-CA" dirty="0" smtClean="0"/>
          </a:p>
        </p:txBody>
      </p:sp>
      <p:sp>
        <p:nvSpPr>
          <p:cNvPr id="20483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思想</a:t>
            </a:r>
            <a:endParaRPr lang="en-CA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92946"/>
            <a:ext cx="11582400" cy="860550"/>
          </a:xfrm>
        </p:spPr>
        <p:txBody>
          <a:bodyPr/>
          <a:lstStyle/>
          <a:p>
            <a:r>
              <a:rPr lang="en-CA" altLang="zh-CN" dirty="0" smtClean="0"/>
              <a:t>II.</a:t>
            </a:r>
            <a:r>
              <a:rPr lang="zh-TW" altLang="en-US" dirty="0"/>
              <a:t>分</a:t>
            </a:r>
            <a:r>
              <a:rPr lang="zh-TW" altLang="en-US" dirty="0" smtClean="0"/>
              <a:t>段标</a:t>
            </a:r>
            <a:r>
              <a:rPr lang="zh-TW" altLang="en-US" dirty="0"/>
              <a:t>題</a:t>
            </a:r>
            <a:r>
              <a:rPr lang="zh-CN" altLang="en-US" dirty="0" smtClean="0"/>
              <a:t>及</a:t>
            </a:r>
            <a:r>
              <a:rPr lang="zh-CN" altLang="en-US" dirty="0"/>
              <a:t>经文出</a:t>
            </a:r>
            <a:r>
              <a:rPr lang="zh-CN" altLang="en-US" dirty="0" smtClean="0"/>
              <a:t>处  書</a:t>
            </a:r>
            <a:r>
              <a:rPr lang="zh-CN" altLang="en-US" dirty="0"/>
              <a:t>卷</a:t>
            </a:r>
            <a:r>
              <a:rPr lang="en-CA" altLang="zh-CN" dirty="0" smtClean="0"/>
              <a:t>1:5-23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CA" dirty="0" smtClean="0"/>
              <a:t>属天</a:t>
            </a:r>
            <a:endParaRPr lang="en-CA" altLang="zh-C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CA" dirty="0" smtClean="0"/>
              <a:t>恩召的指望</a:t>
            </a:r>
            <a:endParaRPr lang="en-CA" altLang="zh-CN" dirty="0" smtClean="0"/>
          </a:p>
          <a:p>
            <a:r>
              <a:rPr lang="zh-CN" altLang="en-CA" dirty="0" smtClean="0"/>
              <a:t>基业的荣耀</a:t>
            </a:r>
            <a:endParaRPr lang="en-CA" altLang="zh-CN" dirty="0" smtClean="0"/>
          </a:p>
          <a:p>
            <a:r>
              <a:rPr lang="zh-CN" altLang="en-CA" dirty="0" smtClean="0"/>
              <a:t>能力的浩大</a:t>
            </a:r>
            <a:endParaRPr lang="en-CA" altLang="zh-CN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CN" altLang="en-CA" dirty="0" smtClean="0"/>
              <a:t>属地</a:t>
            </a:r>
            <a:endParaRPr lang="en-CA" altLang="zh-CN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zh-CN" altLang="en-CA" dirty="0" smtClean="0"/>
              <a:t>死的绝望</a:t>
            </a:r>
            <a:endParaRPr lang="en-CA" altLang="zh-CN" dirty="0" smtClean="0"/>
          </a:p>
          <a:p>
            <a:r>
              <a:rPr lang="zh-CN" altLang="en-CA" dirty="0" smtClean="0"/>
              <a:t>罪的亏损</a:t>
            </a:r>
            <a:endParaRPr lang="en-CA" altLang="zh-CN" dirty="0" smtClean="0"/>
          </a:p>
          <a:p>
            <a:r>
              <a:rPr lang="zh-CN" altLang="en-US" dirty="0" smtClean="0"/>
              <a:t>軟弱無力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418834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>
                <a:latin typeface="黑体" panose="02010609060101010101"/>
                <a:ea typeface="黑体" panose="02010609060101010101"/>
              </a:rPr>
              <a:t>你如何回</a:t>
            </a:r>
            <a:r>
              <a:rPr lang="zh-TW" altLang="en-US" dirty="0" smtClean="0">
                <a:latin typeface="黑体" panose="02010609060101010101"/>
                <a:ea typeface="黑体" panose="02010609060101010101"/>
              </a:rPr>
              <a:t>應</a:t>
            </a:r>
            <a:r>
              <a:rPr lang="zh-TW" altLang="en-US" dirty="0"/>
              <a:t>神</a:t>
            </a:r>
            <a:r>
              <a:rPr lang="zh-TW" altLang="en-US" dirty="0">
                <a:latin typeface="黑体" panose="02010609060101010101"/>
                <a:ea typeface="黑体" panose="02010609060101010101"/>
              </a:rPr>
              <a:t>的呼召</a:t>
            </a:r>
            <a:r>
              <a:rPr lang="en-US" altLang="zh-TW" dirty="0" smtClean="0">
                <a:latin typeface="黑体" panose="02010609060101010101"/>
                <a:ea typeface="黑体" panose="02010609060101010101"/>
              </a:rPr>
              <a:t>?</a:t>
            </a:r>
            <a:endParaRPr lang="en-CA" altLang="zh-TW" dirty="0">
              <a:latin typeface="黑体" panose="02010609060101010101"/>
              <a:ea typeface="黑体" panose="02010609060101010101"/>
            </a:endParaRPr>
          </a:p>
        </p:txBody>
      </p:sp>
      <p:sp>
        <p:nvSpPr>
          <p:cNvPr id="20483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思想</a:t>
            </a:r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481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4"/>
          <p:cNvSpPr>
            <a:spLocks noGrp="1"/>
          </p:cNvSpPr>
          <p:nvPr>
            <p:ph type="body" sz="quarter" idx="11"/>
          </p:nvPr>
        </p:nvSpPr>
        <p:spPr>
          <a:xfrm>
            <a:off x="827729" y="1304925"/>
            <a:ext cx="10506019" cy="4649788"/>
          </a:xfrm>
        </p:spPr>
        <p:txBody>
          <a:bodyPr/>
          <a:lstStyle/>
          <a:p>
            <a:r>
              <a:rPr lang="zh-TW" altLang="en-US" sz="4600" dirty="0" smtClean="0"/>
              <a:t>「</a:t>
            </a:r>
            <a:r>
              <a:rPr lang="zh-CN" altLang="en-CA" sz="4600" dirty="0" smtClean="0"/>
              <a:t>神就照着自己的形象造人</a:t>
            </a:r>
            <a:r>
              <a:rPr lang="en-US" altLang="zh-CN" sz="4600" dirty="0" smtClean="0"/>
              <a:t>,</a:t>
            </a:r>
            <a:r>
              <a:rPr lang="zh-CN" altLang="en-CA" sz="4600" dirty="0" smtClean="0"/>
              <a:t>乃是照着他的形象造男造女。神就赐福给他们。</a:t>
            </a:r>
            <a:r>
              <a:rPr lang="zh-TW" altLang="en-US" sz="4600" dirty="0" smtClean="0"/>
              <a:t>」</a:t>
            </a:r>
            <a:r>
              <a:rPr lang="en-CA" altLang="zh-CN" sz="4600" dirty="0" smtClean="0"/>
              <a:t/>
            </a:r>
            <a:br>
              <a:rPr lang="en-CA" altLang="zh-CN" sz="4600" dirty="0" smtClean="0"/>
            </a:br>
            <a:r>
              <a:rPr lang="zh-TW" altLang="en-US" sz="4600" dirty="0" smtClean="0">
                <a:solidFill>
                  <a:srgbClr val="024CA6"/>
                </a:solidFill>
              </a:rPr>
              <a:t>書卷</a:t>
            </a:r>
            <a:r>
              <a:rPr lang="en-CA" altLang="zh-CN" sz="4600" dirty="0" smtClean="0">
                <a:solidFill>
                  <a:srgbClr val="024CA6"/>
                </a:solidFill>
              </a:rPr>
              <a:t>1:27-28 </a:t>
            </a:r>
            <a:endParaRPr lang="zh-CN" altLang="en-CA" sz="4600" dirty="0" smtClean="0">
              <a:solidFill>
                <a:srgbClr val="024CA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01408" y="3201889"/>
            <a:ext cx="10816560" cy="2697107"/>
          </a:xfrm>
        </p:spPr>
        <p:txBody>
          <a:bodyPr/>
          <a:lstStyle/>
          <a:p>
            <a:r>
              <a:rPr lang="zh-TW" altLang="en-US" dirty="0"/>
              <a:t>人可以被囚</a:t>
            </a:r>
            <a:r>
              <a:rPr lang="zh-TW" altLang="en-US" dirty="0" smtClean="0"/>
              <a:t>禁</a:t>
            </a:r>
            <a:r>
              <a:rPr lang="en-US" altLang="zh-TW" dirty="0" smtClean="0"/>
              <a:t>,</a:t>
            </a:r>
            <a:r>
              <a:rPr lang="zh-TW" altLang="en-US" dirty="0" smtClean="0"/>
              <a:t>神</a:t>
            </a:r>
            <a:r>
              <a:rPr lang="zh-TW" altLang="en-US" dirty="0"/>
              <a:t>的道卻不被禁</a:t>
            </a:r>
            <a:r>
              <a:rPr lang="zh-TW" altLang="en-US" dirty="0" smtClean="0"/>
              <a:t>錮</a:t>
            </a:r>
            <a:r>
              <a:rPr lang="en-US" altLang="zh-TW" dirty="0" smtClean="0"/>
              <a:t>,</a:t>
            </a:r>
            <a:r>
              <a:rPr lang="zh-TW" altLang="en-US" dirty="0" smtClean="0"/>
              <a:t>依靠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聖</a:t>
            </a:r>
            <a:r>
              <a:rPr lang="zh-TW" altLang="en-US" dirty="0"/>
              <a:t>靈能</a:t>
            </a:r>
            <a:r>
              <a:rPr lang="zh-TW" altLang="en-US" dirty="0" smtClean="0"/>
              <a:t>力</a:t>
            </a:r>
            <a:r>
              <a:rPr lang="en-US" altLang="zh-TW" dirty="0"/>
              <a:t>,</a:t>
            </a:r>
            <a:r>
              <a:rPr lang="zh-TW" altLang="en-US" dirty="0" smtClean="0"/>
              <a:t>終</a:t>
            </a:r>
            <a:r>
              <a:rPr lang="zh-TW" altLang="en-US" dirty="0"/>
              <a:t>必得勝逼</a:t>
            </a:r>
            <a:r>
              <a:rPr lang="zh-TW" altLang="en-US" dirty="0" smtClean="0"/>
              <a:t>迫</a:t>
            </a:r>
            <a:r>
              <a:rPr lang="en-US" altLang="zh-TW" dirty="0"/>
              <a:t>,</a:t>
            </a:r>
            <a:r>
              <a:rPr lang="zh-TW" altLang="en-US" dirty="0" smtClean="0"/>
              <a:t>渡</a:t>
            </a:r>
            <a:r>
              <a:rPr lang="zh-TW" altLang="en-US" dirty="0"/>
              <a:t>過危</a:t>
            </a:r>
            <a:r>
              <a:rPr lang="zh-TW" altLang="en-US" dirty="0" smtClean="0"/>
              <a:t>機</a:t>
            </a:r>
            <a:r>
              <a:rPr lang="en-US" altLang="zh-TW" dirty="0" smtClean="0"/>
              <a:t>,</a:t>
            </a:r>
            <a:r>
              <a:rPr lang="zh-TW" altLang="en-US" dirty="0" smtClean="0"/>
              <a:t>福</a:t>
            </a:r>
            <a:r>
              <a:rPr lang="zh-TW" altLang="en-US" dirty="0"/>
              <a:t>音必興</a:t>
            </a:r>
            <a:r>
              <a:rPr lang="zh-TW" altLang="en-US" dirty="0" smtClean="0"/>
              <a:t>旺</a:t>
            </a:r>
            <a:r>
              <a:rPr lang="zh-CN" altLang="en-CA" dirty="0"/>
              <a:t>。</a:t>
            </a:r>
            <a:endParaRPr lang="en-CA" altLang="zh-TW" dirty="0"/>
          </a:p>
        </p:txBody>
      </p:sp>
      <p:sp>
        <p:nvSpPr>
          <p:cNvPr id="20483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總結</a:t>
            </a:r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252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6356</TotalTime>
  <Words>190</Words>
  <Application>Microsoft Office PowerPoint</Application>
  <PresentationFormat>Widescreen</PresentationFormat>
  <Paragraphs>38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Adobe 繁黑體 Std B</vt:lpstr>
      <vt:lpstr>宋体</vt:lpstr>
      <vt:lpstr>黑体</vt:lpstr>
      <vt:lpstr>Arial</vt:lpstr>
      <vt:lpstr>Calibri</vt:lpstr>
      <vt:lpstr>Courier New</vt:lpstr>
      <vt:lpstr>Georgia</vt:lpstr>
      <vt:lpstr>Wingdings 2</vt:lpstr>
      <vt:lpstr>Urban</vt:lpstr>
      <vt:lpstr>Custom Design</vt:lpstr>
      <vt:lpstr>PowerPoint Presentation</vt:lpstr>
      <vt:lpstr>題目</vt:lpstr>
      <vt:lpstr>分段</vt:lpstr>
      <vt:lpstr>I. 分段标題及经文出处  書卷1:1-14</vt:lpstr>
      <vt:lpstr>思想</vt:lpstr>
      <vt:lpstr>II.分段标題及经文出处  書卷1:5-23</vt:lpstr>
      <vt:lpstr>思想</vt:lpstr>
      <vt:lpstr>PowerPoint Presentation</vt:lpstr>
      <vt:lpstr>總結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Freda</dc:creator>
  <cp:lastModifiedBy>Freda</cp:lastModifiedBy>
  <cp:revision>196</cp:revision>
  <cp:lastPrinted>2018-11-04T02:25:24Z</cp:lastPrinted>
  <dcterms:created xsi:type="dcterms:W3CDTF">2014-01-22T03:55:44Z</dcterms:created>
  <dcterms:modified xsi:type="dcterms:W3CDTF">2018-11-04T02:26:41Z</dcterms:modified>
</cp:coreProperties>
</file>